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8"/>
  </p:notesMasterIdLst>
  <p:sldIdLst>
    <p:sldId id="341" r:id="rId2"/>
    <p:sldId id="354" r:id="rId3"/>
    <p:sldId id="336" r:id="rId4"/>
    <p:sldId id="342" r:id="rId5"/>
    <p:sldId id="343" r:id="rId6"/>
    <p:sldId id="35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20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9/16/2022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8/18/22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906583" y="989925"/>
            <a:ext cx="6094520" cy="59627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r>
              <a:rPr lang="en-US" sz="1200" b="1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August 18, 2022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PREVIOUS MEETING MINUTES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TREASURER REPORT/BILLS PAYABLE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COMMENT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REPORTS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POLICE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FIRE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EMA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SOLICITOR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CODE ENFORCEMENT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ZONING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ENGINEER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TAX COLLECTOR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MAYOR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REPORTS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WASH AVE ISSUES (423-25, 427)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COMCAST ORDINANCE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500 BLOCK OF MELLOW CT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DWIGHT AVE PAVING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DPW BUILDING FLOOR GRANT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INSURANCE QUOTE INFORMATION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REGIONAL POLICE UPDATE (SEPT 26-2-4 OR 6-8 AT 911 CENTER)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GRANT ADMIN AGREEMENT FOR CFA MULTIMODAL GRANT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CFA GRANT RESOLUTION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GARBAGE CONTRACT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BUSINESS</a:t>
            </a:r>
          </a:p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endParaRPr lang="en-US" sz="1200" b="1" kern="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8/18</a:t>
            </a:r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/22</a:t>
            </a: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		     10,727.00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			4,761.82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			   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		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219,119.84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FNB 					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5,810.31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			1,374.09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			 1,003.23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		      33,871.65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			 1,013.64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			 5,011.94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			 2,604.65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FNB 					      44,258.86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			    231.00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		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21,277.34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	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      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10,750.82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FNB 				    106,392.18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		     468,431.06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	2,255.86</a:t>
            </a:r>
          </a:p>
          <a:p>
            <a:pPr algn="just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				Long Term Debt		   241,056.16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6592</TotalTime>
  <Words>304</Words>
  <Application>Microsoft Office PowerPoint</Application>
  <PresentationFormat>Widescreen</PresentationFormat>
  <Paragraphs>61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Algerian</vt:lpstr>
      <vt:lpstr>Arial</vt:lpstr>
      <vt:lpstr>Calibri</vt:lpstr>
      <vt:lpstr>Century Gothic</vt:lpstr>
      <vt:lpstr>Copperplate Gothic Bold</vt:lpstr>
      <vt:lpstr>Symbol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Jermyn Borough</cp:lastModifiedBy>
  <cp:revision>121</cp:revision>
  <dcterms:created xsi:type="dcterms:W3CDTF">2019-10-03T16:39:17Z</dcterms:created>
  <dcterms:modified xsi:type="dcterms:W3CDTF">2022-09-16T12:42:04Z</dcterms:modified>
</cp:coreProperties>
</file>